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2" r:id="rId4"/>
    <p:sldId id="263" r:id="rId5"/>
    <p:sldId id="264" r:id="rId6"/>
    <p:sldId id="265" r:id="rId7"/>
    <p:sldId id="266" r:id="rId8"/>
    <p:sldId id="268" r:id="rId9"/>
    <p:sldId id="269" r:id="rId10"/>
    <p:sldId id="259" r:id="rId11"/>
    <p:sldId id="270" r:id="rId12"/>
    <p:sldId id="271" r:id="rId13"/>
    <p:sldId id="272" r:id="rId14"/>
    <p:sldId id="273" r:id="rId15"/>
    <p:sldId id="274" r:id="rId16"/>
    <p:sldId id="260" r:id="rId17"/>
    <p:sldId id="275" r:id="rId18"/>
    <p:sldId id="276" r:id="rId19"/>
    <p:sldId id="277" r:id="rId20"/>
    <p:sldId id="278" r:id="rId21"/>
    <p:sldId id="261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4ECE-1B93-4B93-8E3E-BF03E1686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C6679-AE7C-405A-8A64-B8C296619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EA84B-8C00-4C73-88C2-B8EF09062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846F6-7C13-44B0-ABE5-539471E30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8B265-8562-4CD9-BA22-A008BF53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1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F6314-0DB3-4787-8550-6CDF32B7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56EC36-6D8F-4722-B3E5-7B7F5F52A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F8E43-074B-4C98-9110-FE347FE70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7DAB-82D0-46CA-BDF7-4C5C67161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B6850-5977-4BFE-92B6-C22DC431E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2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3A63E-086E-4407-BC2A-6F0E4BD968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AB8F1-67B7-487C-BA5D-E7604DEBF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0F5C9-31F8-4CCE-BB67-778EC8765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99D40-939F-45D7-950C-26DE3A9B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94DF7-B12A-4A0B-82E2-66BA6AB5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0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B1CE4-D1D4-4961-9DF6-B83C9A345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1F2DF-C92A-4708-A7F0-14E34108C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8C590-3539-43D9-8D88-BEEA79D9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D2515-93A0-436A-891D-D8251CB87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52451-F032-423D-96EF-0D1B18A69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3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90CF8-F77E-4998-9068-D929B54D7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177A2-0024-432A-AA21-4B08BA7DF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3DF48-8AAC-476E-9A59-7500396A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9E76F-3F58-4C60-A980-6C3A177E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F9706-B456-498B-8C0A-893E6750A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79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20F8-F1F1-4AEE-9737-1BE2B447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9596A-C6D9-4FEE-B0F4-4802A858B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7AE97-B132-4B54-8368-8452AB58F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AD8B2-A3A0-41C9-99DE-42B727C9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1E763-1049-4FD1-8A8A-2E9762042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41259-24EA-4495-AC4F-3127E2D99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0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16532-A0FF-42AF-A697-EDBBE04AB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C9E8B-5274-4D6E-BAC8-03BA02007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F6B6D6-6FF3-4A7B-B2C3-42EE6A7118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898E4E-3C10-4BBA-80FA-2762204AE0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B2A8EA-B74C-4903-8112-CDE384458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5F8DEB-557A-43B8-BE78-AE0E5765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AD377-9B6F-4E2A-BE2B-8431CB48B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9FB1E-8B24-43FF-91B8-7795E71A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25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C9114-E902-4695-A985-4BE77356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E6A06-EBFC-4AD3-B14C-ED0308B68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299D0-56F3-4954-A4F0-0A8ED860C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64C29-150A-4FBD-AA06-DC0B700E7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54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5255E7-B085-468B-A47E-38908A4FE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6C9401-3553-4E99-8C19-E6C0B9F6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85CF2-EBE8-4DAC-B77E-37620759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0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B354-B39C-4B18-B7A1-5F5FFC27D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B2235-FF03-400E-B5E6-034671100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C2522-EB08-4BD2-A40D-AF1C4FD42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E4E55-D3F2-46CE-938B-57B4DA254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93423-BBA0-444B-8F87-7E7792E9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83471-16D0-46BA-B9C4-9D2A784F3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3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69E35-C015-429F-B2A5-FAD5D260E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6D3F3B-DD28-4FF2-81B2-9F64082C9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8287C4-BE0A-4D31-8972-426099494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DEEE4-EF39-4DC5-81FF-EDB82035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79872-1942-45B2-93AC-C696343BD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135F7-AF3D-4B81-86DA-F491DA76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1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6D7D37-1003-4F8E-89A8-45B4B63A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86B31-DC35-4754-96FC-DB59CC158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00E00-3373-421B-A775-0D59DAB19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B0557-DDD9-40CC-B15B-850B2A3792AE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30CC9-33A0-42CF-8FAF-21BB057A9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754FC-3E71-41CE-8AB1-357116A4C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D8DEF-CBE5-485C-AD9A-C2FFA3AF4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47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548C89-0B6E-41EE-8617-04B2E558D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8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0F5E95-CB67-443D-BD32-145F21CC1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67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86B792-9392-4BB9-A0B9-946E775E5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43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D4D4A7-A2B8-46C5-B7E8-0017DCDB0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2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A7F2CE-61D1-4767-9A97-24D8291EC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196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0E5058-65BD-4491-A3A0-BC23CC641D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6211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17DF1B-CC8B-4069-ABDA-40561579E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554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B63B74-A48A-4E70-85FF-E33A7C67B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78030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2B6628-76ED-474A-B297-31BD8FC2F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31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79E64F-43C7-44A1-B051-22102C731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43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5FC286-B8D3-46CA-94C8-1046E791B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0265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E7B7E7-AFA8-4553-A55F-2707A8E7E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364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84A874-71FD-43D0-952E-14A81C315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855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997FB1-EC64-4919-8D22-4A18922E2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36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1D0AEC-92AE-4A56-8DB8-00AFCFCD3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420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2CF728-25D6-4169-9D97-EE1579022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95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430494-ABAF-46F0-80A4-DE257C03D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58009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8A1C5F-9BAE-4B29-9AF9-55143374F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8072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0A080AC-B5B0-47A2-947D-B4FAA22D2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00411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9D834E-BBAB-46EF-BE76-3032AA30D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295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8A02A6-DB26-4868-8E49-C178F720A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36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F692455-282B-4D9A-9F71-5A2BC7D5E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30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01CFC5-E15D-4918-BE47-B3DABBBCE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4685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221100-9303-490F-AEFB-342156A2B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09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A48790-23F2-4A39-A517-0304A6E0C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711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fairuzanam15780@gmail.com</dc:creator>
  <cp:lastModifiedBy>fairuzanam15780@gmail.com</cp:lastModifiedBy>
  <cp:revision>5</cp:revision>
  <dcterms:created xsi:type="dcterms:W3CDTF">2025-10-25T01:13:51Z</dcterms:created>
  <dcterms:modified xsi:type="dcterms:W3CDTF">2025-10-25T02:23:06Z</dcterms:modified>
</cp:coreProperties>
</file>

<file path=docProps/thumbnail.jpeg>
</file>